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4" r:id="rId1"/>
  </p:sldMasterIdLst>
  <p:notesMasterIdLst>
    <p:notesMasterId r:id="rId18"/>
  </p:notesMasterIdLst>
  <p:sldIdLst>
    <p:sldId id="256" r:id="rId2"/>
    <p:sldId id="284" r:id="rId3"/>
    <p:sldId id="299" r:id="rId4"/>
    <p:sldId id="300" r:id="rId5"/>
    <p:sldId id="301" r:id="rId6"/>
    <p:sldId id="302" r:id="rId7"/>
    <p:sldId id="309" r:id="rId8"/>
    <p:sldId id="303" r:id="rId9"/>
    <p:sldId id="310" r:id="rId10"/>
    <p:sldId id="304" r:id="rId11"/>
    <p:sldId id="308" r:id="rId12"/>
    <p:sldId id="306" r:id="rId13"/>
    <p:sldId id="307" r:id="rId14"/>
    <p:sldId id="311" r:id="rId15"/>
    <p:sldId id="312" r:id="rId16"/>
    <p:sldId id="305" r:id="rId17"/>
  </p:sldIdLst>
  <p:sldSz cx="9144000" cy="6858000" type="screen4x3"/>
  <p:notesSz cx="6858000" cy="9144000"/>
  <p:embeddedFontLst>
    <p:embeddedFont>
      <p:font typeface="Calibri" pitchFamily="34" charset="0"/>
      <p:regular r:id="rId19"/>
      <p:bold r:id="rId20"/>
      <p:italic r:id="rId21"/>
      <p:boldItalic r:id="rId22"/>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34603" autoAdjust="0"/>
    <p:restoredTop sz="86364" autoAdjust="0"/>
  </p:normalViewPr>
  <p:slideViewPr>
    <p:cSldViewPr>
      <p:cViewPr>
        <p:scale>
          <a:sx n="66" d="100"/>
          <a:sy n="66" d="100"/>
        </p:scale>
        <p:origin x="-972" y="-43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7BA4A-3F63-455B-A7BC-BE3ACF86011E}" type="datetimeFigureOut">
              <a:rPr kumimoji="1" lang="ja-JP" altLang="en-US" smtClean="0"/>
              <a:pPr/>
              <a:t>2020/9/6</a:t>
            </a:fld>
            <a:endParaRPr kumimoji="1" lang="ja-JP" altLang="en-US"/>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40C53B-55E6-428E-96C4-6650EA52D144}" type="slidenum">
              <a:rPr kumimoji="1" lang="ja-JP" altLang="en-US" smtClean="0"/>
              <a:pPr/>
              <a:t>&lt;#&gt;</a:t>
            </a:fld>
            <a:endParaRPr kumimoji="1" lang="ja-JP" altLang="en-US"/>
          </a:p>
        </p:txBody>
      </p:sp>
    </p:spTree>
    <p:extLst>
      <p:ext uri="{BB962C8B-B14F-4D97-AF65-F5344CB8AC3E}">
        <p14:creationId xmlns:p14="http://schemas.microsoft.com/office/powerpoint/2010/main" xmlns="" val="22728504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B869B6-A1BB-4C9E-8561-EA9AF8554193}" type="datetimeFigureOut">
              <a:rPr kumimoji="1" lang="ja-JP" altLang="en-US" smtClean="0"/>
              <a:pPr/>
              <a:t>2020/9/6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E3B3AE2-0CD7-4A7F-BBC6-432E02D8E07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869B6-A1BB-4C9E-8561-EA9AF8554193}" type="datetimeFigureOut">
              <a:rPr kumimoji="1" lang="ja-JP" altLang="en-US" smtClean="0"/>
              <a:pPr/>
              <a:t>2020/9/6</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B3AE2-0CD7-4A7F-BBC6-432E02D8E07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85786" y="2571744"/>
            <a:ext cx="7772400" cy="603498"/>
          </a:xfrm>
        </p:spPr>
        <p:txBody>
          <a:bodyPr>
            <a:noAutofit/>
          </a:bodyPr>
          <a:lstStyle/>
          <a:p>
            <a:pPr algn="l"/>
            <a:r>
              <a:rPr kumimoji="1" lang="ja-JP" altLang="en-US" sz="8000" b="1" dirty="0" smtClean="0"/>
              <a:t>修正要望</a:t>
            </a:r>
            <a:endParaRPr kumimoji="1" lang="ja-JP" altLang="en-US" sz="8000" b="1" dirty="0"/>
          </a:p>
        </p:txBody>
      </p:sp>
      <p:sp>
        <p:nvSpPr>
          <p:cNvPr id="3" name="サブタイトル 2"/>
          <p:cNvSpPr>
            <a:spLocks noGrp="1"/>
          </p:cNvSpPr>
          <p:nvPr>
            <p:ph type="subTitle" idx="1"/>
          </p:nvPr>
        </p:nvSpPr>
        <p:spPr>
          <a:xfrm>
            <a:off x="755576" y="6021288"/>
            <a:ext cx="4680520" cy="576064"/>
          </a:xfrm>
        </p:spPr>
        <p:txBody>
          <a:bodyPr>
            <a:noAutofit/>
          </a:bodyPr>
          <a:lstStyle/>
          <a:p>
            <a:pPr algn="l"/>
            <a:r>
              <a:rPr lang="ja-JP" altLang="en-US" dirty="0" smtClean="0"/>
              <a:t>仕様書</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ハンシャの素材差し替え</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option_hansha</a:t>
            </a:r>
            <a:r>
              <a:rPr lang="ja-JP" altLang="en-US" sz="1800" dirty="0" smtClean="0"/>
              <a:t>」プレハブが正しい素材です。</a:t>
            </a:r>
            <a:endParaRPr lang="en-US" altLang="ja-JP" sz="1800" dirty="0" smtClean="0"/>
          </a:p>
          <a:p>
            <a:pPr lvl="1">
              <a:buNone/>
            </a:pPr>
            <a:r>
              <a:rPr lang="ja-JP" altLang="en-US" sz="1800" dirty="0" smtClean="0"/>
              <a:t>現在「</a:t>
            </a:r>
            <a:r>
              <a:rPr lang="en-US" altLang="ja-JP" sz="1800" dirty="0" err="1" smtClean="0"/>
              <a:t>option_hissatu</a:t>
            </a:r>
            <a:r>
              <a:rPr lang="ja-JP" altLang="en-US" sz="1800" dirty="0" smtClean="0"/>
              <a:t>」を仮素材でつかっている様子ですが</a:t>
            </a:r>
            <a:endParaRPr lang="en-US" altLang="ja-JP" sz="1800" dirty="0" smtClean="0"/>
          </a:p>
          <a:p>
            <a:pPr lvl="1">
              <a:buNone/>
            </a:pPr>
            <a:r>
              <a:rPr lang="ja-JP" altLang="en-US" sz="1800" dirty="0" smtClean="0"/>
              <a:t>差し換えお願いします。</a:t>
            </a:r>
            <a:endParaRPr lang="en-US" altLang="ja-JP" sz="1800" dirty="0" smtClean="0"/>
          </a:p>
          <a:p>
            <a:pPr lvl="1">
              <a:buNone/>
            </a:pPr>
            <a:r>
              <a:rPr lang="ja-JP" altLang="en-US" sz="1800" dirty="0" smtClean="0"/>
              <a:t>・仕様書に書いてあるように８方向ランダムで選ばれる</a:t>
            </a:r>
            <a:endParaRPr lang="en-US" altLang="ja-JP" sz="1800" dirty="0" smtClean="0"/>
          </a:p>
          <a:p>
            <a:pPr lvl="1">
              <a:buNone/>
            </a:pPr>
            <a:r>
              <a:rPr lang="ja-JP" altLang="en-US" sz="1800" dirty="0" smtClean="0"/>
              <a:t>仕様も（選択段階でどの方向かは分かる）実装お願いします。</a:t>
            </a:r>
            <a:endParaRPr lang="en-US" altLang="ja-JP" sz="1600" dirty="0" smtClean="0"/>
          </a:p>
        </p:txBody>
      </p:sp>
      <p:sp>
        <p:nvSpPr>
          <p:cNvPr id="5" name="正方形/長方形 4"/>
          <p:cNvSpPr/>
          <p:nvPr/>
        </p:nvSpPr>
        <p:spPr>
          <a:xfrm>
            <a:off x="3428992" y="3857628"/>
            <a:ext cx="4857752" cy="276999"/>
          </a:xfrm>
          <a:prstGeom prst="rect">
            <a:avLst/>
          </a:prstGeom>
        </p:spPr>
        <p:txBody>
          <a:bodyPr wrap="square">
            <a:spAutoFit/>
          </a:bodyPr>
          <a:lstStyle/>
          <a:p>
            <a:r>
              <a:rPr lang="ja-JP" altLang="en-US" sz="1200" dirty="0" smtClean="0"/>
              <a:t>格納場所はこちらです→</a:t>
            </a:r>
            <a:endParaRPr lang="ja-JP" altLang="en-US" sz="1200"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5257800" y="3876675"/>
            <a:ext cx="3886200" cy="2981325"/>
          </a:xfrm>
          <a:prstGeom prst="rect">
            <a:avLst/>
          </a:prstGeom>
          <a:noFill/>
        </p:spPr>
      </p:pic>
      <p:pic>
        <p:nvPicPr>
          <p:cNvPr id="6" name="Picture 2" descr="D:\d_Program Files\360stg\無題.png"/>
          <p:cNvPicPr>
            <a:picLocks noChangeAspect="1" noChangeArrowheads="1"/>
          </p:cNvPicPr>
          <p:nvPr/>
        </p:nvPicPr>
        <p:blipFill>
          <a:blip r:embed="rId3"/>
          <a:srcRect/>
          <a:stretch>
            <a:fillRect/>
          </a:stretch>
        </p:blipFill>
        <p:spPr bwMode="auto">
          <a:xfrm>
            <a:off x="2428860" y="5286388"/>
            <a:ext cx="2700216" cy="1571612"/>
          </a:xfrm>
          <a:prstGeom prst="rect">
            <a:avLst/>
          </a:prstGeom>
          <a:noFill/>
        </p:spPr>
      </p:pic>
      <p:sp>
        <p:nvSpPr>
          <p:cNvPr id="7" name="正方形/長方形 6"/>
          <p:cNvSpPr/>
          <p:nvPr/>
        </p:nvSpPr>
        <p:spPr>
          <a:xfrm>
            <a:off x="785786" y="4929198"/>
            <a:ext cx="5643570" cy="276999"/>
          </a:xfrm>
          <a:prstGeom prst="rect">
            <a:avLst/>
          </a:prstGeom>
        </p:spPr>
        <p:txBody>
          <a:bodyPr wrap="square">
            <a:spAutoFit/>
          </a:bodyPr>
          <a:lstStyle/>
          <a:p>
            <a:r>
              <a:rPr lang="ja-JP" altLang="en-US" sz="1200" dirty="0" smtClean="0"/>
              <a:t>矢印の</a:t>
            </a:r>
            <a:r>
              <a:rPr lang="en-US" altLang="ja-JP" sz="1200" dirty="0" smtClean="0"/>
              <a:t>UI</a:t>
            </a:r>
            <a:r>
              <a:rPr lang="ja-JP" altLang="en-US" sz="1200" dirty="0" smtClean="0"/>
              <a:t>をボタンの上に置いてどの方向か分かるようにします</a:t>
            </a:r>
            <a:endParaRPr lang="ja-JP" alt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mtClean="0"/>
              <a:t>ビルド時の操作改善</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・操作が分かるガイドＵＩの表示</a:t>
            </a:r>
            <a:endParaRPr lang="en-US" altLang="ja-JP" sz="1800" dirty="0" smtClean="0"/>
          </a:p>
          <a:p>
            <a:pPr lvl="1">
              <a:buNone/>
            </a:pPr>
            <a:r>
              <a:rPr lang="ja-JP" altLang="en-US" sz="1600" dirty="0" smtClean="0"/>
              <a:t>・ハンシャをスワイプでどこでも設置できるようにする</a:t>
            </a:r>
            <a:endParaRPr lang="en-US" altLang="ja-JP" sz="1600" dirty="0" smtClean="0"/>
          </a:p>
          <a:p>
            <a:pPr lvl="1">
              <a:buNone/>
            </a:pPr>
            <a:r>
              <a:rPr lang="ja-JP" altLang="en-US" sz="1600" dirty="0" smtClean="0"/>
              <a:t>・制限時間は８秒に短縮</a:t>
            </a:r>
            <a:endParaRPr lang="en-US" altLang="ja-JP" sz="1600" dirty="0" smtClean="0"/>
          </a:p>
        </p:txBody>
      </p:sp>
      <p:sp>
        <p:nvSpPr>
          <p:cNvPr id="5" name="正方形/長方形 4"/>
          <p:cNvSpPr/>
          <p:nvPr/>
        </p:nvSpPr>
        <p:spPr>
          <a:xfrm>
            <a:off x="285720" y="4857760"/>
            <a:ext cx="4857752" cy="646331"/>
          </a:xfrm>
          <a:prstGeom prst="rect">
            <a:avLst/>
          </a:prstGeom>
        </p:spPr>
        <p:txBody>
          <a:bodyPr wrap="square">
            <a:spAutoFit/>
          </a:bodyPr>
          <a:lstStyle/>
          <a:p>
            <a:r>
              <a:rPr lang="en-US" altLang="ja-JP" dirty="0" smtClean="0"/>
              <a:t>/</a:t>
            </a:r>
          </a:p>
          <a:p>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キャノン照準移動量２値化</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デバッグ機能</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・ゲーム開始前にランクを調整できる機能</a:t>
            </a:r>
            <a:endParaRPr lang="en-US" altLang="ja-JP" sz="1800" dirty="0" smtClean="0"/>
          </a:p>
          <a:p>
            <a:pPr lvl="1">
              <a:buNone/>
            </a:pPr>
            <a:r>
              <a:rPr lang="en-US" altLang="ja-JP" sz="1800" dirty="0" smtClean="0"/>
              <a:t>	</a:t>
            </a:r>
            <a:r>
              <a:rPr lang="ja-JP" altLang="en-US" sz="1200" dirty="0" smtClean="0"/>
              <a:t>ランクに対しての敵の挙動確認のため</a:t>
            </a:r>
            <a:endParaRPr lang="en-US" altLang="ja-JP" sz="1200" dirty="0" smtClean="0"/>
          </a:p>
          <a:p>
            <a:pPr lvl="1">
              <a:buNone/>
            </a:pPr>
            <a:r>
              <a:rPr lang="ja-JP" altLang="en-US" sz="1800" dirty="0" smtClean="0"/>
              <a:t>・好きなウェーブ（敵出現パターン）を呼び出す機能</a:t>
            </a:r>
            <a:endParaRPr lang="en-US" altLang="ja-JP" sz="1800" dirty="0" smtClean="0"/>
          </a:p>
          <a:p>
            <a:pPr lvl="1">
              <a:buNone/>
            </a:pPr>
            <a:r>
              <a:rPr lang="en-US" altLang="ja-JP" sz="1600" dirty="0" smtClean="0"/>
              <a:t>	</a:t>
            </a:r>
            <a:r>
              <a:rPr lang="ja-JP" altLang="en-US" sz="1200" dirty="0" smtClean="0"/>
              <a:t>敵の挙動の確認のため</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その他未実装エフェクトの実装</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en-US" altLang="ja-JP" sz="1800" dirty="0" err="1" smtClean="0"/>
              <a:t>stg</a:t>
            </a:r>
            <a:r>
              <a:rPr lang="ja-JP" altLang="en-US" sz="1800" dirty="0" smtClean="0"/>
              <a:t>プレハブリストで未実装のエフェクトを黄色で協調しております。</a:t>
            </a:r>
            <a:endParaRPr lang="en-US" altLang="ja-JP" sz="1200" dirty="0" smtClean="0"/>
          </a:p>
          <a:p>
            <a:pPr lvl="1">
              <a:buNone/>
            </a:pPr>
            <a:r>
              <a:rPr lang="ja-JP" altLang="en-US" sz="1800" dirty="0" smtClean="0"/>
              <a:t>・格納場所と使う場所が書いてありますので発生するようお願いします</a:t>
            </a:r>
            <a:endParaRPr lang="en-US" altLang="ja-JP" sz="1800" dirty="0" smtClean="0"/>
          </a:p>
          <a:p>
            <a:pPr lvl="1">
              <a:buNone/>
            </a:pPr>
            <a:r>
              <a:rPr lang="ja-JP" altLang="en-US" sz="1200" dirty="0" smtClean="0"/>
              <a:t>（実装後のスケールはこちらで調整します）</a:t>
            </a:r>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249558" y="3571876"/>
            <a:ext cx="8894442" cy="328612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fontScale="90000"/>
          </a:bodyPr>
          <a:lstStyle/>
          <a:p>
            <a:r>
              <a:rPr lang="ja-JP" altLang="en-US" dirty="0" smtClean="0"/>
              <a:t>ゲーム開始時に「</a:t>
            </a:r>
            <a:r>
              <a:rPr lang="en-US" altLang="ja-JP" dirty="0" smtClean="0"/>
              <a:t>Tutorial</a:t>
            </a:r>
            <a:r>
              <a:rPr lang="ja-JP" altLang="en-US" dirty="0" smtClean="0"/>
              <a:t>」を見せる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err="1" smtClean="0"/>
              <a:t>TitleScene</a:t>
            </a:r>
            <a:r>
              <a:rPr lang="ja-JP" altLang="en-US" sz="1800" dirty="0" smtClean="0"/>
              <a:t>」のスタートから「</a:t>
            </a:r>
            <a:r>
              <a:rPr lang="en-US" altLang="ja-JP" sz="1800" dirty="0" smtClean="0"/>
              <a:t>Tutorial</a:t>
            </a:r>
            <a:r>
              <a:rPr lang="ja-JP" altLang="en-US" sz="1800" dirty="0" smtClean="0"/>
              <a:t>」→「</a:t>
            </a:r>
            <a:r>
              <a:rPr lang="en-US" altLang="ja-JP" sz="1800" dirty="0" smtClean="0"/>
              <a:t>game-main</a:t>
            </a:r>
            <a:r>
              <a:rPr lang="ja-JP" altLang="en-US" sz="1800" dirty="0" smtClean="0"/>
              <a:t>」の順に</a:t>
            </a:r>
            <a:endParaRPr lang="en-US" altLang="ja-JP" sz="1800" dirty="0" smtClean="0"/>
          </a:p>
          <a:p>
            <a:pPr lvl="1">
              <a:buNone/>
            </a:pPr>
            <a:r>
              <a:rPr lang="ja-JP" altLang="en-US" sz="1800" dirty="0" smtClean="0"/>
              <a:t>画面</a:t>
            </a:r>
            <a:r>
              <a:rPr lang="ja-JP" altLang="en-US" sz="1800" dirty="0" smtClean="0"/>
              <a:t>遷移させゲームルールがゲーム開始前に分かるよう</a:t>
            </a:r>
            <a:endParaRPr lang="en-US" altLang="ja-JP" sz="1800" dirty="0" smtClean="0"/>
          </a:p>
          <a:p>
            <a:pPr lvl="1">
              <a:buNone/>
            </a:pPr>
            <a:r>
              <a:rPr lang="ja-JP" altLang="en-US" sz="1800" smtClean="0"/>
              <a:t>お願い</a:t>
            </a:r>
            <a:r>
              <a:rPr lang="ja-JP" altLang="en-US" sz="1800" smtClean="0"/>
              <a:t>します。</a:t>
            </a:r>
            <a:endParaRPr lang="en-US" altLang="ja-JP" sz="1800" dirty="0" smtClean="0"/>
          </a:p>
          <a:p>
            <a:pPr lvl="1">
              <a:buNone/>
            </a:pPr>
            <a:r>
              <a:rPr lang="en-US" altLang="ja-JP" sz="1800" dirty="0" smtClean="0"/>
              <a:t>	</a:t>
            </a:r>
            <a:endParaRPr lang="en-US" altLang="ja-JP" sz="12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strike="sngStrike" dirty="0" smtClean="0"/>
              <a:t>基本仕様の実装</a:t>
            </a:r>
            <a:endParaRPr lang="en-US" altLang="ja-JP" strike="sngStrike"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endParaRPr lang="en-US" altLang="ja-JP" sz="18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en-US" altLang="ja-JP" smtClean="0"/>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solidFill>
                  <a:srgbClr val="FF0000"/>
                </a:solidFill>
              </a:rPr>
              <a:t>目次</a:t>
            </a:r>
            <a:endParaRPr kumimoji="1" lang="ja-JP" altLang="en-US" dirty="0">
              <a:solidFill>
                <a:srgbClr val="FF0000"/>
              </a:solidFill>
            </a:endParaRPr>
          </a:p>
        </p:txBody>
      </p:sp>
      <p:sp>
        <p:nvSpPr>
          <p:cNvPr id="3" name="コンテンツ プレースホルダ 2"/>
          <p:cNvSpPr>
            <a:spLocks noGrp="1"/>
          </p:cNvSpPr>
          <p:nvPr>
            <p:ph idx="1"/>
          </p:nvPr>
        </p:nvSpPr>
        <p:spPr>
          <a:xfrm>
            <a:off x="457200" y="1285860"/>
            <a:ext cx="8229600" cy="5214974"/>
          </a:xfrm>
        </p:spPr>
        <p:txBody>
          <a:bodyPr>
            <a:normAutofit fontScale="92500" lnSpcReduction="20000"/>
          </a:bodyPr>
          <a:lstStyle/>
          <a:p>
            <a:r>
              <a:rPr lang="ja-JP" altLang="en-US" sz="1600" dirty="0" smtClean="0"/>
              <a:t>ショットの根本から針球生成　</a:t>
            </a:r>
            <a:endParaRPr lang="en-US" altLang="ja-JP" sz="1600" dirty="0" smtClean="0"/>
          </a:p>
          <a:p>
            <a:r>
              <a:rPr lang="ja-JP" altLang="en-US" sz="1600" dirty="0" smtClean="0"/>
              <a:t>地球サイズは小さく</a:t>
            </a:r>
            <a:r>
              <a:rPr lang="en-US" altLang="ja-JP" sz="1600" dirty="0" smtClean="0"/>
              <a:t>	</a:t>
            </a:r>
          </a:p>
          <a:p>
            <a:r>
              <a:rPr lang="ja-JP" altLang="en-US" sz="1600" dirty="0" smtClean="0"/>
              <a:t>マズル位置合わせ</a:t>
            </a:r>
            <a:endParaRPr lang="en-US" altLang="ja-JP" sz="1600" dirty="0" smtClean="0"/>
          </a:p>
          <a:p>
            <a:r>
              <a:rPr lang="ja-JP" altLang="en-US" sz="1600" dirty="0" smtClean="0"/>
              <a:t>自機サイズ大きく</a:t>
            </a:r>
            <a:endParaRPr lang="en-US" altLang="ja-JP" sz="1600" dirty="0" smtClean="0"/>
          </a:p>
          <a:p>
            <a:r>
              <a:rPr lang="ja-JP" altLang="en-US" sz="1600" dirty="0" smtClean="0"/>
              <a:t>相殺は専用エフェクトにする</a:t>
            </a:r>
            <a:endParaRPr lang="en-US" altLang="ja-JP" sz="1600" dirty="0" smtClean="0"/>
          </a:p>
          <a:p>
            <a:r>
              <a:rPr lang="ja-JP" altLang="en-US" sz="1600" dirty="0" smtClean="0"/>
              <a:t>ランク上昇値の１ファイル編集</a:t>
            </a:r>
            <a:endParaRPr lang="en-US" altLang="ja-JP" sz="1600" dirty="0" smtClean="0"/>
          </a:p>
          <a:p>
            <a:r>
              <a:rPr lang="ja-JP" altLang="en-US" sz="1600" dirty="0" smtClean="0"/>
              <a:t>ヒッサツの修正要望</a:t>
            </a:r>
            <a:r>
              <a:rPr lang="en-US" altLang="ja-JP" sz="1600" dirty="0" smtClean="0"/>
              <a:t>3</a:t>
            </a:r>
            <a:r>
              <a:rPr lang="ja-JP" altLang="en-US" sz="1600" dirty="0" smtClean="0"/>
              <a:t>点</a:t>
            </a:r>
            <a:endParaRPr lang="en-US" altLang="ja-JP" sz="1600" dirty="0" smtClean="0"/>
          </a:p>
          <a:p>
            <a:r>
              <a:rPr lang="ja-JP" altLang="en-US" sz="1600" dirty="0" smtClean="0"/>
              <a:t>ハンシャの素材差し替え</a:t>
            </a:r>
            <a:endParaRPr lang="en-US" altLang="ja-JP" sz="1600" dirty="0" smtClean="0"/>
          </a:p>
          <a:p>
            <a:r>
              <a:rPr lang="ja-JP" altLang="en-US" sz="1600" dirty="0" smtClean="0"/>
              <a:t>ビルド時の操作改善</a:t>
            </a:r>
            <a:endParaRPr lang="en-US" altLang="ja-JP" sz="1600" dirty="0" smtClean="0"/>
          </a:p>
          <a:p>
            <a:r>
              <a:rPr lang="ja-JP" altLang="en-US" sz="1600" strike="sngStrike" dirty="0" smtClean="0"/>
              <a:t>キャノン照準移動量２値化</a:t>
            </a:r>
            <a:endParaRPr lang="en-US" altLang="ja-JP" sz="1600" strike="sngStrike" dirty="0" smtClean="0"/>
          </a:p>
          <a:p>
            <a:r>
              <a:rPr lang="ja-JP" altLang="en-US" sz="1600" dirty="0" smtClean="0"/>
              <a:t>ショットのヒットエフェクト発生</a:t>
            </a:r>
            <a:endParaRPr lang="en-US" altLang="ja-JP" sz="1600" dirty="0" smtClean="0"/>
          </a:p>
          <a:p>
            <a:r>
              <a:rPr lang="ja-JP" altLang="en-US" sz="1600" dirty="0" smtClean="0"/>
              <a:t>デバッグ機能</a:t>
            </a:r>
            <a:endParaRPr lang="en-US" altLang="ja-JP" sz="1600" dirty="0" smtClean="0"/>
          </a:p>
          <a:p>
            <a:pPr lvl="1"/>
            <a:r>
              <a:rPr lang="ja-JP" altLang="en-US" sz="1200" dirty="0" smtClean="0"/>
              <a:t>好きなランクからスタート</a:t>
            </a:r>
            <a:endParaRPr lang="en-US" altLang="ja-JP" sz="1200" dirty="0" smtClean="0"/>
          </a:p>
          <a:p>
            <a:pPr lvl="1"/>
            <a:endParaRPr lang="en-US" altLang="ja-JP" sz="1200" dirty="0" smtClean="0"/>
          </a:p>
          <a:p>
            <a:r>
              <a:rPr lang="ja-JP" altLang="en-US" sz="1600" dirty="0" smtClean="0"/>
              <a:t>その他未実装エフェクトの</a:t>
            </a:r>
            <a:r>
              <a:rPr lang="ja-JP" altLang="en-US" sz="1600" dirty="0" smtClean="0"/>
              <a:t>実装</a:t>
            </a:r>
            <a:endParaRPr lang="en-US" altLang="ja-JP" sz="1600" dirty="0" smtClean="0"/>
          </a:p>
          <a:p>
            <a:r>
              <a:rPr lang="ja-JP" altLang="en-US" sz="1600" dirty="0" smtClean="0"/>
              <a:t>ゲーム開始時に「</a:t>
            </a:r>
            <a:r>
              <a:rPr lang="en-US" altLang="ja-JP" sz="1600" dirty="0" smtClean="0"/>
              <a:t>Tutorial</a:t>
            </a:r>
            <a:r>
              <a:rPr lang="ja-JP" altLang="en-US" sz="1600" dirty="0" smtClean="0"/>
              <a:t>」を見せる</a:t>
            </a:r>
            <a:endParaRPr lang="en-US" altLang="ja-JP" sz="1600" dirty="0" smtClean="0"/>
          </a:p>
          <a:p>
            <a:pPr lvl="1"/>
            <a:endParaRPr lang="en-US" altLang="ja-JP" sz="1200" dirty="0" smtClean="0"/>
          </a:p>
          <a:p>
            <a:r>
              <a:rPr lang="ja-JP" altLang="en-US" sz="1600" dirty="0" smtClean="0"/>
              <a:t>基本仕様の実装</a:t>
            </a:r>
            <a:endParaRPr lang="en-US" altLang="ja-JP" sz="1600" dirty="0" smtClean="0"/>
          </a:p>
          <a:p>
            <a:pPr lvl="1"/>
            <a:r>
              <a:rPr lang="ja-JP" altLang="en-US" sz="1200" strike="sngStrike" dirty="0" smtClean="0"/>
              <a:t>スコア等のＵＩ</a:t>
            </a:r>
            <a:endParaRPr lang="en-US" altLang="ja-JP" sz="1200" strike="sngStrike" dirty="0" smtClean="0"/>
          </a:p>
          <a:p>
            <a:pPr lvl="1"/>
            <a:r>
              <a:rPr lang="ja-JP" altLang="en-US" sz="1200" strike="sngStrike" dirty="0" smtClean="0"/>
              <a:t>ウェーブと制限時間</a:t>
            </a:r>
            <a:endParaRPr lang="en-US" altLang="ja-JP" sz="1200" strike="sngStrike" dirty="0" smtClean="0"/>
          </a:p>
          <a:p>
            <a:pPr lvl="1"/>
            <a:r>
              <a:rPr lang="ja-JP" altLang="en-US" sz="1200" strike="sngStrike" dirty="0" smtClean="0"/>
              <a:t>ランク</a:t>
            </a:r>
            <a:endParaRPr lang="en-US" altLang="ja-JP" sz="1200" strike="sngStrike" dirty="0" smtClean="0"/>
          </a:p>
          <a:p>
            <a:pPr lvl="1"/>
            <a:r>
              <a:rPr lang="ja-JP" altLang="en-US" sz="1200" strike="sngStrike" dirty="0" smtClean="0"/>
              <a:t>ショット切り替え</a:t>
            </a:r>
            <a:endParaRPr lang="en-US" altLang="ja-JP" sz="1200" strike="sngStrike" dirty="0" smtClean="0"/>
          </a:p>
          <a:p>
            <a:pPr lvl="1"/>
            <a:r>
              <a:rPr lang="ja-JP" altLang="en-US" sz="1200" strike="sngStrike" dirty="0" smtClean="0"/>
              <a:t>ビルドとインターバル</a:t>
            </a:r>
            <a:endParaRPr lang="en-US" altLang="ja-JP" sz="1200" strike="sngStrike" dirty="0" smtClean="0"/>
          </a:p>
          <a:p>
            <a:pPr lvl="1"/>
            <a:r>
              <a:rPr lang="ja-JP" altLang="en-US" sz="1200" strike="sngStrike" dirty="0" smtClean="0"/>
              <a:t>ビルドランダムに２つ</a:t>
            </a:r>
            <a:endParaRPr lang="en-US" altLang="ja-JP" sz="1200" strike="sngStrike" dirty="0" smtClean="0"/>
          </a:p>
          <a:p>
            <a:pPr lvl="1"/>
            <a:endParaRPr lang="en-US" altLang="ja-JP" sz="1200" dirty="0" smtClean="0"/>
          </a:p>
          <a:p>
            <a:pPr lvl="1"/>
            <a:endParaRPr lang="en-US" altLang="ja-JP" sz="1200" dirty="0" smtClean="0"/>
          </a:p>
          <a:p>
            <a:pPr lvl="1"/>
            <a:endParaRPr lang="en-US" altLang="ja-JP" sz="1200" dirty="0" smtClean="0"/>
          </a:p>
        </p:txBody>
      </p:sp>
    </p:spTree>
    <p:extLst>
      <p:ext uri="{BB962C8B-B14F-4D97-AF65-F5344CB8AC3E}">
        <p14:creationId xmlns:p14="http://schemas.microsoft.com/office/powerpoint/2010/main" xmlns="" val="3100865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ショットの根本から針球生成</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a:t>
            </a:r>
            <a:r>
              <a:rPr lang="en-US" altLang="ja-JP" sz="1800" dirty="0" err="1" smtClean="0"/>
              <a:t>Hit_spark</a:t>
            </a:r>
            <a:r>
              <a:rPr lang="ja-JP" altLang="en-US" sz="1800" dirty="0" smtClean="0"/>
              <a:t>はショットが当たった時用のＥＦＣなので不要です。</a:t>
            </a:r>
            <a:endParaRPr lang="en-US" altLang="ja-JP" sz="1800" smtClean="0"/>
          </a:p>
          <a:p>
            <a:pPr lvl="1">
              <a:buNone/>
            </a:pPr>
            <a:endParaRPr lang="en-US" altLang="ja-JP" sz="1800" dirty="0" smtClean="0"/>
          </a:p>
          <a:p>
            <a:pPr lvl="1">
              <a:buNone/>
            </a:pPr>
            <a:r>
              <a:rPr lang="ja-JP" altLang="en-US" sz="1600" dirty="0" smtClean="0"/>
              <a:t>・</a:t>
            </a:r>
            <a:r>
              <a:rPr lang="en-US" altLang="ja-JP" sz="1600" dirty="0" smtClean="0"/>
              <a:t>Player_00_rensya_tama</a:t>
            </a:r>
            <a:r>
              <a:rPr lang="ja-JP" altLang="en-US" sz="1600" dirty="0" smtClean="0"/>
              <a:t>をショットの発射地点</a:t>
            </a:r>
            <a:endParaRPr lang="en-US" altLang="ja-JP" sz="16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それぞれ１発ずつの２ＷＡＹショットに</a:t>
            </a:r>
            <a:endParaRPr lang="en-US" altLang="ja-JP" sz="1600" dirty="0" smtClean="0"/>
          </a:p>
          <a:p>
            <a:pPr lvl="1">
              <a:buNone/>
            </a:pPr>
            <a:r>
              <a:rPr lang="ja-JP" altLang="en-US" sz="1600" dirty="0" smtClean="0"/>
              <a:t>なるようお願いします。</a:t>
            </a:r>
            <a:endParaRPr lang="en-US" altLang="ja-JP" sz="1600" dirty="0" smtClean="0"/>
          </a:p>
        </p:txBody>
      </p:sp>
      <p:pic>
        <p:nvPicPr>
          <p:cNvPr id="1026" name="Picture 2" descr="D:\d_Program Files\360stg\無題.png"/>
          <p:cNvPicPr>
            <a:picLocks noChangeAspect="1" noChangeArrowheads="1"/>
          </p:cNvPicPr>
          <p:nvPr/>
        </p:nvPicPr>
        <p:blipFill>
          <a:blip r:embed="rId2"/>
          <a:srcRect/>
          <a:stretch>
            <a:fillRect/>
          </a:stretch>
        </p:blipFill>
        <p:spPr bwMode="auto">
          <a:xfrm>
            <a:off x="1358894" y="3124197"/>
            <a:ext cx="7785106" cy="373380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地球サイズは小さく</a:t>
            </a:r>
            <a:endParaRPr lang="ja-JP" altLang="en-US" dirty="0">
              <a:ln w="18415" cmpd="sng">
                <a:solidFill>
                  <a:schemeClr val="bg1"/>
                </a:solidFill>
                <a:prstDash val="solid"/>
              </a:ln>
              <a:solidFill>
                <a:srgbClr val="FF0000"/>
              </a:solidFill>
            </a:endParaRPr>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・ＵＩを置く位置にダメージ判定があると見えない所で</a:t>
            </a:r>
            <a:endParaRPr lang="en-US" altLang="ja-JP" sz="1800" dirty="0" smtClean="0"/>
          </a:p>
          <a:p>
            <a:pPr lvl="1">
              <a:buNone/>
            </a:pPr>
            <a:r>
              <a:rPr lang="ja-JP" altLang="en-US" sz="1600" dirty="0" smtClean="0"/>
              <a:t>プレイヤーにダメージが入るため</a:t>
            </a:r>
            <a:endParaRPr lang="en-US" altLang="ja-JP" sz="1600" dirty="0" smtClean="0"/>
          </a:p>
          <a:p>
            <a:pPr lvl="1">
              <a:buNone/>
            </a:pPr>
            <a:r>
              <a:rPr lang="ja-JP" altLang="en-US" sz="1600" dirty="0" smtClean="0"/>
              <a:t>ストレスの元になるからです。</a:t>
            </a:r>
            <a:endParaRPr lang="en-US" altLang="ja-JP" sz="1600" dirty="0" smtClean="0"/>
          </a:p>
        </p:txBody>
      </p:sp>
      <p:pic>
        <p:nvPicPr>
          <p:cNvPr id="1027" name="Picture 3" descr="D:\サイト用素材\地球.JPG"/>
          <p:cNvPicPr>
            <a:picLocks noChangeAspect="1" noChangeArrowheads="1"/>
          </p:cNvPicPr>
          <p:nvPr/>
        </p:nvPicPr>
        <p:blipFill>
          <a:blip r:embed="rId2"/>
          <a:srcRect/>
          <a:stretch>
            <a:fillRect/>
          </a:stretch>
        </p:blipFill>
        <p:spPr bwMode="auto">
          <a:xfrm>
            <a:off x="6463854" y="2500306"/>
            <a:ext cx="2680146" cy="4357694"/>
          </a:xfrm>
          <a:prstGeom prst="rect">
            <a:avLst/>
          </a:prstGeom>
          <a:noFill/>
        </p:spPr>
      </p:pic>
      <p:sp>
        <p:nvSpPr>
          <p:cNvPr id="7" name="コンテンツ プレースホルダ 2"/>
          <p:cNvSpPr txBox="1">
            <a:spLocks/>
          </p:cNvSpPr>
          <p:nvPr/>
        </p:nvSpPr>
        <p:spPr>
          <a:xfrm>
            <a:off x="609600" y="5500702"/>
            <a:ext cx="5534036" cy="122397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1" lang="ja-JP" altLang="en-US" sz="1800" b="0" i="0" u="none" strike="noStrike" kern="1200" cap="none" spc="0" normalizeH="0" baseline="0" noProof="0" dirty="0" smtClean="0">
                <a:ln>
                  <a:noFill/>
                </a:ln>
                <a:solidFill>
                  <a:schemeClr val="tx1"/>
                </a:solidFill>
                <a:effectLst/>
                <a:uLnTx/>
                <a:uFillTx/>
                <a:latin typeface="+mn-lt"/>
                <a:ea typeface="+mn-ea"/>
                <a:cs typeface="+mn-cs"/>
              </a:rPr>
              <a:t>・このくらいのサイズお願いします。</a:t>
            </a:r>
            <a:endParaRPr kumimoji="1" lang="en-US" altLang="ja-JP" sz="1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ja-JP" altLang="en-US" dirty="0" smtClean="0"/>
              <a:t>（サイズ調整方法を教えてもらえればこちらでやります）</a:t>
            </a:r>
            <a:endParaRPr kumimoji="1" lang="en-US" altLang="ja-JP" sz="16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マズル位置合わせ</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a:t>
            </a:r>
            <a:r>
              <a:rPr lang="en-US" altLang="ja-JP" sz="1800" dirty="0" smtClean="0"/>
              <a:t> </a:t>
            </a:r>
            <a:r>
              <a:rPr lang="ja-JP" altLang="en-US" sz="1800" dirty="0" smtClean="0"/>
              <a:t>今出ているマズルエフェクト</a:t>
            </a:r>
            <a:r>
              <a:rPr lang="en-US" altLang="ja-JP" sz="1800" dirty="0" smtClean="0"/>
              <a:t>Player_00_rensya_muzzle</a:t>
            </a:r>
            <a:r>
              <a:rPr lang="ja-JP" altLang="en-US" sz="1800" dirty="0" smtClean="0"/>
              <a:t>を</a:t>
            </a:r>
            <a:endParaRPr lang="en-US" altLang="ja-JP" sz="1800" dirty="0" smtClean="0"/>
          </a:p>
          <a:p>
            <a:pPr lvl="1">
              <a:buNone/>
            </a:pPr>
            <a:r>
              <a:rPr lang="en-US" altLang="ja-JP" sz="1600" dirty="0" err="1" smtClean="0"/>
              <a:t>efc_Generate_arm_R</a:t>
            </a:r>
            <a:r>
              <a:rPr lang="en-US" altLang="ja-JP" sz="1600" dirty="0" smtClean="0"/>
              <a:t> </a:t>
            </a:r>
            <a:r>
              <a:rPr lang="ja-JP" altLang="en-US" sz="1600" dirty="0" smtClean="0"/>
              <a:t>　</a:t>
            </a:r>
            <a:r>
              <a:rPr lang="en-US" altLang="ja-JP" sz="1600" dirty="0" err="1" smtClean="0"/>
              <a:t>efc_Generate_arm_L</a:t>
            </a:r>
            <a:r>
              <a:rPr lang="ja-JP" altLang="en-US" sz="1600" dirty="0" smtClean="0"/>
              <a:t>から発生するようお願いします。</a:t>
            </a:r>
            <a:endParaRPr lang="en-US" altLang="ja-JP" sz="1600" dirty="0" smtClean="0"/>
          </a:p>
        </p:txBody>
      </p:sp>
      <p:pic>
        <p:nvPicPr>
          <p:cNvPr id="1026" name="Picture 2" descr="D:\サイト用素材\マズルすきま.JPG"/>
          <p:cNvPicPr>
            <a:picLocks noChangeAspect="1" noChangeArrowheads="1"/>
          </p:cNvPicPr>
          <p:nvPr/>
        </p:nvPicPr>
        <p:blipFill>
          <a:blip r:embed="rId2"/>
          <a:srcRect/>
          <a:stretch>
            <a:fillRect/>
          </a:stretch>
        </p:blipFill>
        <p:spPr bwMode="auto">
          <a:xfrm>
            <a:off x="5248275" y="2638425"/>
            <a:ext cx="3895725" cy="4219575"/>
          </a:xfrm>
          <a:prstGeom prst="rect">
            <a:avLst/>
          </a:prstGeom>
          <a:noFill/>
        </p:spPr>
      </p:pic>
      <p:sp>
        <p:nvSpPr>
          <p:cNvPr id="5" name="正方形/長方形 4"/>
          <p:cNvSpPr/>
          <p:nvPr/>
        </p:nvSpPr>
        <p:spPr>
          <a:xfrm>
            <a:off x="285720" y="4857760"/>
            <a:ext cx="4857752" cy="923330"/>
          </a:xfrm>
          <a:prstGeom prst="rect">
            <a:avLst/>
          </a:prstGeom>
        </p:spPr>
        <p:txBody>
          <a:bodyPr wrap="square">
            <a:spAutoFit/>
          </a:bodyPr>
          <a:lstStyle/>
          <a:p>
            <a:r>
              <a:rPr lang="ja-JP" altLang="en-US" dirty="0" smtClean="0"/>
              <a:t>こちらの隙間を詰めてください</a:t>
            </a:r>
            <a:endParaRPr lang="en-US" altLang="ja-JP" dirty="0" smtClean="0"/>
          </a:p>
          <a:p>
            <a:pPr marL="0" lvl="1"/>
            <a:r>
              <a:rPr lang="ja-JP" altLang="en-US" dirty="0" smtClean="0"/>
              <a:t>（調整方法を教えてもらえればこちらでやります）</a:t>
            </a:r>
            <a:endParaRPr lang="en-US" altLang="ja-JP" sz="1600" dirty="0" smtClean="0"/>
          </a:p>
          <a:p>
            <a:endParaRPr lang="ja-JP"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自機サイズ大きく</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・スケールを</a:t>
            </a:r>
            <a:r>
              <a:rPr lang="en-US" altLang="ja-JP" sz="1800" dirty="0" smtClean="0"/>
              <a:t>1.5</a:t>
            </a:r>
            <a:r>
              <a:rPr lang="ja-JP" altLang="en-US" sz="1800" dirty="0" smtClean="0"/>
              <a:t>倍にしてください。</a:t>
            </a:r>
            <a:endParaRPr lang="en-US" altLang="ja-JP" sz="1800" dirty="0" smtClean="0"/>
          </a:p>
          <a:p>
            <a:pPr lvl="1">
              <a:buNone/>
            </a:pPr>
            <a:r>
              <a:rPr lang="ja-JP" altLang="en-US" sz="1800" dirty="0" smtClean="0"/>
              <a:t>モーションが見えるようにするためです。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pic>
        <p:nvPicPr>
          <p:cNvPr id="2050" name="Picture 2" descr="D:\サイト用素材\サイズ.png"/>
          <p:cNvPicPr>
            <a:picLocks noChangeAspect="1" noChangeArrowheads="1"/>
          </p:cNvPicPr>
          <p:nvPr/>
        </p:nvPicPr>
        <p:blipFill>
          <a:blip r:embed="rId2"/>
          <a:srcRect/>
          <a:stretch>
            <a:fillRect/>
          </a:stretch>
        </p:blipFill>
        <p:spPr bwMode="auto">
          <a:xfrm>
            <a:off x="4867275" y="3267075"/>
            <a:ext cx="4276725" cy="359092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相殺は専用エフェクトにする</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・弾の相殺は</a:t>
            </a:r>
            <a:r>
              <a:rPr lang="en-US" altLang="ja-JP" sz="1800" dirty="0" smtClean="0"/>
              <a:t>Offset</a:t>
            </a:r>
            <a:r>
              <a:rPr lang="ja-JP" altLang="en-US" sz="1000" dirty="0" smtClean="0"/>
              <a:t>（格納場所は</a:t>
            </a:r>
            <a:r>
              <a:rPr lang="en-US" altLang="ja-JP" sz="1000" dirty="0" err="1" smtClean="0"/>
              <a:t>stg</a:t>
            </a:r>
            <a:r>
              <a:rPr lang="ja-JP" altLang="en-US" sz="1000" dirty="0" smtClean="0"/>
              <a:t>プレハブリスト参照）</a:t>
            </a:r>
            <a:r>
              <a:rPr lang="ja-JP" altLang="en-US" sz="1800" dirty="0" smtClean="0"/>
              <a:t>というエフェクトを使ってください。</a:t>
            </a:r>
            <a:endParaRPr lang="en-US" altLang="ja-JP" sz="1800" dirty="0" smtClean="0"/>
          </a:p>
          <a:p>
            <a:pPr lvl="1">
              <a:buNone/>
            </a:pPr>
            <a:r>
              <a:rPr lang="ja-JP" altLang="en-US" sz="1800" dirty="0" smtClean="0"/>
              <a:t>・角度も</a:t>
            </a:r>
            <a:r>
              <a:rPr lang="en-US" altLang="ja-JP" sz="1800" dirty="0" smtClean="0"/>
              <a:t>+-15</a:t>
            </a:r>
            <a:r>
              <a:rPr lang="ja-JP" altLang="en-US" sz="1800" dirty="0" smtClean="0"/>
              <a:t>度ランダムに発生するようお願いします。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err="1" smtClean="0"/>
              <a:t>。</a:t>
            </a:r>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ランク上昇値の１ファイル編集</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・現在ランク上昇値の条件が別々のファイルで管理されている</a:t>
            </a:r>
            <a:endParaRPr lang="en-US" altLang="ja-JP" sz="1800" dirty="0" smtClean="0"/>
          </a:p>
          <a:p>
            <a:pPr lvl="1">
              <a:buNone/>
            </a:pPr>
            <a:r>
              <a:rPr lang="ja-JP" altLang="en-US" sz="1600" dirty="0" smtClean="0"/>
              <a:t>というお話なので</a:t>
            </a:r>
            <a:r>
              <a:rPr lang="en-US" altLang="ja-JP" sz="1600" dirty="0" smtClean="0"/>
              <a:t>Script</a:t>
            </a:r>
            <a:r>
              <a:rPr lang="ja-JP" altLang="en-US" sz="1600" dirty="0" smtClean="0"/>
              <a:t>フォルダ内に１ファイルで編集できる</a:t>
            </a:r>
            <a:endParaRPr lang="en-US" altLang="ja-JP" sz="1600" dirty="0" smtClean="0"/>
          </a:p>
          <a:p>
            <a:pPr lvl="1">
              <a:buNone/>
            </a:pPr>
            <a:r>
              <a:rPr lang="ja-JP" altLang="en-US" sz="1600" dirty="0" smtClean="0"/>
              <a:t>ファイルを作成お願いします。</a:t>
            </a:r>
            <a:endParaRPr lang="en-US" altLang="ja-JP" sz="1600" dirty="0" smtClean="0"/>
          </a:p>
          <a:p>
            <a:pPr lvl="1">
              <a:buNone/>
            </a:pPr>
            <a:r>
              <a:rPr lang="ja-JP" altLang="en-US" sz="1600" dirty="0" smtClean="0"/>
              <a:t>・私の方でバランス調整のため編集する必要があるからです。</a:t>
            </a:r>
            <a:endParaRPr lang="en-US" altLang="ja-JP" sz="1600" dirty="0" smtClean="0"/>
          </a:p>
        </p:txBody>
      </p:sp>
      <p:sp>
        <p:nvSpPr>
          <p:cNvPr id="5" name="正方形/長方形 4"/>
          <p:cNvSpPr/>
          <p:nvPr/>
        </p:nvSpPr>
        <p:spPr>
          <a:xfrm>
            <a:off x="285720" y="4857760"/>
            <a:ext cx="4857752" cy="369332"/>
          </a:xfrm>
          <a:prstGeom prst="rect">
            <a:avLst/>
          </a:prstGeom>
        </p:spPr>
        <p:txBody>
          <a:bodyPr wrap="square">
            <a:spAutoFit/>
          </a:bodyPr>
          <a:lstStyle/>
          <a:p>
            <a:r>
              <a:rPr lang="ja-JP" altLang="en-US" dirty="0" smtClean="0"/>
              <a:t>・</a:t>
            </a:r>
            <a:endParaRPr lang="ja-JP"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1422"/>
            <a:ext cx="8229600" cy="1143000"/>
          </a:xfrm>
        </p:spPr>
        <p:txBody>
          <a:bodyPr>
            <a:normAutofit/>
          </a:bodyPr>
          <a:lstStyle/>
          <a:p>
            <a:r>
              <a:rPr lang="ja-JP" altLang="en-US" dirty="0" smtClean="0"/>
              <a:t>ヒッサツの修正要望</a:t>
            </a:r>
            <a:r>
              <a:rPr lang="en-US" altLang="ja-JP" dirty="0" smtClean="0"/>
              <a:t>3</a:t>
            </a:r>
            <a:r>
              <a:rPr lang="ja-JP" altLang="en-US" dirty="0" smtClean="0"/>
              <a:t>点</a:t>
            </a:r>
            <a:endParaRPr lang="en-US" altLang="ja-JP" dirty="0" smtClean="0"/>
          </a:p>
        </p:txBody>
      </p:sp>
      <p:sp>
        <p:nvSpPr>
          <p:cNvPr id="3" name="コンテンツ プレースホルダ 2"/>
          <p:cNvSpPr>
            <a:spLocks noGrp="1"/>
          </p:cNvSpPr>
          <p:nvPr>
            <p:ph idx="1"/>
          </p:nvPr>
        </p:nvSpPr>
        <p:spPr>
          <a:xfrm>
            <a:off x="457200" y="1357297"/>
            <a:ext cx="8229600" cy="5214975"/>
          </a:xfrm>
        </p:spPr>
        <p:txBody>
          <a:bodyPr>
            <a:normAutofit/>
          </a:bodyPr>
          <a:lstStyle/>
          <a:p>
            <a:pPr lvl="1">
              <a:buNone/>
            </a:pPr>
            <a:r>
              <a:rPr lang="ja-JP" altLang="en-US" sz="1800" dirty="0" smtClean="0"/>
              <a:t>以下の対応をお願いします。</a:t>
            </a:r>
            <a:endParaRPr lang="en-US" altLang="ja-JP" sz="1800" dirty="0" smtClean="0"/>
          </a:p>
          <a:p>
            <a:pPr lvl="1">
              <a:buNone/>
            </a:pPr>
            <a:endParaRPr lang="en-US" altLang="ja-JP" sz="1800" dirty="0" smtClean="0"/>
          </a:p>
          <a:p>
            <a:pPr lvl="1">
              <a:buNone/>
            </a:pPr>
            <a:r>
              <a:rPr lang="ja-JP" altLang="en-US" sz="1800" dirty="0" smtClean="0"/>
              <a:t>・ボタンを割った時にボタンが消えない様にする</a:t>
            </a:r>
            <a:endParaRPr lang="en-US" altLang="ja-JP" sz="1800" dirty="0" smtClean="0"/>
          </a:p>
          <a:p>
            <a:pPr lvl="1">
              <a:buNone/>
            </a:pPr>
            <a:r>
              <a:rPr lang="ja-JP" altLang="en-US" sz="1600" dirty="0" smtClean="0"/>
              <a:t>・ボタン内に仕込んだ</a:t>
            </a:r>
            <a:r>
              <a:rPr lang="ja-JP" altLang="en-US" sz="1600" dirty="0" err="1" smtClean="0"/>
              <a:t>る</a:t>
            </a:r>
            <a:r>
              <a:rPr lang="ja-JP" altLang="en-US" sz="1600" dirty="0" smtClean="0"/>
              <a:t>ゲージを使いあと何回選択すれば発射できるか分かるようにする</a:t>
            </a:r>
            <a:endParaRPr lang="en-US" altLang="ja-JP" sz="1600" dirty="0" smtClean="0"/>
          </a:p>
          <a:p>
            <a:pPr lvl="1">
              <a:buNone/>
            </a:pPr>
            <a:r>
              <a:rPr lang="ja-JP" altLang="en-US" sz="1600" dirty="0" smtClean="0"/>
              <a:t>・専用エフェクトプレハブ「</a:t>
            </a:r>
            <a:r>
              <a:rPr lang="en-US" altLang="ja-JP" sz="1600" dirty="0" err="1" smtClean="0"/>
              <a:t>option_hissatu</a:t>
            </a:r>
            <a:r>
              <a:rPr lang="ja-JP" altLang="en-US" sz="1600" dirty="0" smtClean="0"/>
              <a:t>」 </a:t>
            </a:r>
            <a:r>
              <a:rPr lang="ja-JP" altLang="en-US" sz="1000" dirty="0" smtClean="0"/>
              <a:t>（格納場所は</a:t>
            </a:r>
            <a:r>
              <a:rPr lang="en-US" altLang="ja-JP" sz="1000" dirty="0" err="1" smtClean="0"/>
              <a:t>stg</a:t>
            </a:r>
            <a:r>
              <a:rPr lang="ja-JP" altLang="en-US" sz="1000" dirty="0" smtClean="0"/>
              <a:t>プレハブリスト参照）</a:t>
            </a:r>
            <a:r>
              <a:rPr lang="ja-JP" altLang="en-US" sz="1600" dirty="0" smtClean="0"/>
              <a:t>を出した後全滅させる</a:t>
            </a:r>
            <a:endParaRPr lang="en-US" altLang="ja-JP" sz="1600" dirty="0" smtClean="0"/>
          </a:p>
        </p:txBody>
      </p:sp>
      <p:sp>
        <p:nvSpPr>
          <p:cNvPr id="5" name="正方形/長方形 4"/>
          <p:cNvSpPr/>
          <p:nvPr/>
        </p:nvSpPr>
        <p:spPr>
          <a:xfrm>
            <a:off x="3143240" y="5143512"/>
            <a:ext cx="4857752" cy="1200329"/>
          </a:xfrm>
          <a:prstGeom prst="rect">
            <a:avLst/>
          </a:prstGeom>
        </p:spPr>
        <p:txBody>
          <a:bodyPr wrap="square">
            <a:spAutoFit/>
          </a:bodyPr>
          <a:lstStyle/>
          <a:p>
            <a:r>
              <a:rPr lang="ja-JP" altLang="en-US" dirty="0" smtClean="0"/>
              <a:t>発射したときの</a:t>
            </a:r>
            <a:endParaRPr lang="en-US" altLang="ja-JP" dirty="0" smtClean="0"/>
          </a:p>
          <a:p>
            <a:r>
              <a:rPr lang="ja-JP" altLang="en-US" dirty="0" smtClean="0"/>
              <a:t>エフェクトイメージ動画</a:t>
            </a:r>
            <a:endParaRPr lang="en-US" altLang="ja-JP" dirty="0" smtClean="0"/>
          </a:p>
          <a:p>
            <a:r>
              <a:rPr lang="ja-JP" altLang="en-US" dirty="0" smtClean="0"/>
              <a:t>（スライドショーで再生）</a:t>
            </a:r>
            <a:endParaRPr lang="en-US" altLang="ja-JP" dirty="0" smtClean="0"/>
          </a:p>
          <a:p>
            <a:endParaRPr lang="ja-JP" altLang="en-US" dirty="0"/>
          </a:p>
        </p:txBody>
      </p:sp>
      <p:pic>
        <p:nvPicPr>
          <p:cNvPr id="2051" name="Picture 3" descr="D:\サイト用素材\必殺イメ.gif"/>
          <p:cNvPicPr>
            <a:picLocks noChangeAspect="1" noChangeArrowheads="1" noCrop="1"/>
          </p:cNvPicPr>
          <p:nvPr/>
        </p:nvPicPr>
        <p:blipFill>
          <a:blip r:embed="rId2"/>
          <a:srcRect/>
          <a:stretch>
            <a:fillRect/>
          </a:stretch>
        </p:blipFill>
        <p:spPr bwMode="auto">
          <a:xfrm>
            <a:off x="6122218" y="4429132"/>
            <a:ext cx="3021782" cy="242886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2974</TotalTime>
  <Words>541</Words>
  <Application>Microsoft Office PowerPoint</Application>
  <PresentationFormat>画面に合わせる (4:3)</PresentationFormat>
  <Paragraphs>105</Paragraphs>
  <Slides>16</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16</vt:i4>
      </vt:variant>
    </vt:vector>
  </HeadingPairs>
  <TitlesOfParts>
    <vt:vector size="20" baseType="lpstr">
      <vt:lpstr>Arial</vt:lpstr>
      <vt:lpstr>ＭＳ Ｐゴシック</vt:lpstr>
      <vt:lpstr>Calibri</vt:lpstr>
      <vt:lpstr>Office テーマ</vt:lpstr>
      <vt:lpstr>修正要望</vt:lpstr>
      <vt:lpstr>目次</vt:lpstr>
      <vt:lpstr>ショットの根本から針球生成</vt:lpstr>
      <vt:lpstr>地球サイズは小さく</vt:lpstr>
      <vt:lpstr>マズル位置合わせ</vt:lpstr>
      <vt:lpstr>自機サイズ大きく</vt:lpstr>
      <vt:lpstr>相殺は専用エフェクトにする</vt:lpstr>
      <vt:lpstr>ランク上昇値の１ファイル編集</vt:lpstr>
      <vt:lpstr>ヒッサツの修正要望3点</vt:lpstr>
      <vt:lpstr>ハンシャの素材差し替え</vt:lpstr>
      <vt:lpstr>ビルド時の操作改善</vt:lpstr>
      <vt:lpstr>キャノン照準移動量２値化</vt:lpstr>
      <vt:lpstr>デバッグ機能</vt:lpstr>
      <vt:lpstr>その他未実装エフェクトの実装</vt:lpstr>
      <vt:lpstr>ゲーム開始時に「Tutorial」を見せる</vt:lpstr>
      <vt:lpstr>基本仕様の実装</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超射撃破壊特化チーム編成スマホ最適化縦ロボ物シューティング</dc:title>
  <dc:creator>fujihara</dc:creator>
  <cp:lastModifiedBy>shougo fujihara</cp:lastModifiedBy>
  <cp:revision>480</cp:revision>
  <dcterms:created xsi:type="dcterms:W3CDTF">2014-12-04T16:28:48Z</dcterms:created>
  <dcterms:modified xsi:type="dcterms:W3CDTF">2020-09-05T17:28:54Z</dcterms:modified>
</cp:coreProperties>
</file>